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81"/>
  </p:normalViewPr>
  <p:slideViewPr>
    <p:cSldViewPr snapToGrid="0" snapToObjects="1">
      <p:cViewPr varScale="1">
        <p:scale>
          <a:sx n="65" d="100"/>
          <a:sy n="65" d="100"/>
        </p:scale>
        <p:origin x="83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9259-2C69-8044-85FF-E23F411C7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E49B8-382E-124D-B878-9675E3E4D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014C-5059-274B-AA6D-70182395B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42781-D002-0342-95DB-AEF337673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D4088-A030-2B42-9043-A667DA8FE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14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0299-D782-EB41-9729-84CEE5C9F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C57E1-09F5-D045-A5B4-35AE6FED5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D608B-D08A-BF4E-AF05-479E44F4E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5B44B-E0D8-E64B-8122-F7ECEF87F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9D3D3-FA9F-754D-8F3F-76B0E9AB5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B06D52-4ED8-A34D-8888-CCDFB1E706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4CBF1-CCC8-2247-B96A-774EC3E3B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748A4-C5D6-084D-B733-FBF2D749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35F75-4246-8743-8AE9-37B0E1FF4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55E56-2021-9443-8D43-65A98201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6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A50C0-B355-5743-9FBE-A18217F3A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FC56A-7B98-F149-B04B-A5D68C2F3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07BC5-8020-3348-B39C-4D23AA5D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E80BF-9413-464B-BF72-8F5141785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2C733-B0A9-DC40-833C-7570E90E8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85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AC722-5530-7E44-BB67-3387D034E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05421-AD8D-0843-BD09-7236780E2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B6F79-96A1-2841-A987-D7C842263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27F1D-42CD-BE41-9154-7278A3611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12B88-955C-4E48-AD18-60B592025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87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CE92-84A8-C745-A133-D8D00482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71526-09A7-6B40-AED4-1688F0A666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2FCB8-74DA-FC43-BA84-EA26087AB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FF2A7-D739-D240-A231-1EA186724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D5748-8FE9-7446-BD4A-481B4459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E5D83-CB40-D241-8DB5-65036D539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E7936-D498-9C4F-BEE6-1B82023A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BBFE1-C416-DB43-983A-7F599B0B3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A7DCB8-38D7-8B46-859F-443C969E5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EC092D-CDCC-B744-A6F3-D08355011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B2B5D6-E7D1-FD4C-82E8-3A22FA2C8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EA07E-ED48-D74A-B5B3-099EDC31B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601A5-62FF-0B49-8535-D562E6F49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E6E5A-509A-C844-899B-F1FA2C48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66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53D83-B689-3D41-8D48-F0348E781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DB0F6F-8075-B44C-AEA3-416902C7A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CE368-E919-2C42-BE1C-CF8EE062B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4D30A-A891-C241-BCAF-3BEE736A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2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8F573-05D1-2D4A-9FEC-3E311375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CC32A6-1442-1045-AF87-98A2B2E9F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7032D-6129-6D4B-8BCB-29FFF94F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8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E181B-FC7D-3145-9139-8A9067550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6AAFD-5C4A-D84D-A159-33D9293A8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12A481-FED1-4C48-9D02-2E6B0237A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EB7B7-FAA5-E241-AD15-DCC7CF14D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E2F95-622A-974C-B822-47FA8C1C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181DA-6518-DE43-8486-C0DB53FD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6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363E-326E-D345-B344-4B4D591E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B20DC8-1CBC-E145-94BE-E04F0A81F0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DD658-7232-E64D-9371-D7B73D179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CC05E-4476-774C-8EFB-5E0BF0AED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1A39EE-3F4F-B141-B078-08AC67DE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53FEB8-5132-5C4A-8A86-603EBDB7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963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2AFD9-3BE4-EE4B-8A97-D22345BA4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0882C-2E54-E747-8C1A-B844297DB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E52967-3DF9-7F49-BC34-4BDF4CC220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6BB70-2B83-C04D-BA2D-D4E9A8FF192D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E902-D838-F449-8ECB-099DB8BB9F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8522F-3EFF-BD43-B7BE-341798B53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1369-C9E7-6B47-B7E7-87612EC01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4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3248F-0D45-904E-BF73-EECA8BD0E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4DD5D-D470-5049-A37D-D37722923A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698C88-605F-2F44-9F03-33EA197E51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76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58D6EB-AC1A-D34C-8F6E-39C4C0967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093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36620B-8DEA-C64C-8865-5E0A0BD69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2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23B118-466F-2941-9586-717190D0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3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CB484E-F742-DD46-929D-031510044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4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9F422C-42CE-EB40-8117-0E2934E2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8358A1-677A-9D4C-BD17-F3DA76A23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6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32E098-637F-E841-8280-42E791D64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00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E4652A-7B77-1B40-A64E-6F45E50B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3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69904C-483E-1A4F-9568-CEB416D21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40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6C6BA1-5D53-7242-9421-64DE4AEA7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0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65C68E-BD50-3543-A48B-2C909B8C7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7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D7AD28-8A72-7646-A366-46F48A19A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4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O'Boyle</dc:creator>
  <cp:lastModifiedBy>Culver Church</cp:lastModifiedBy>
  <cp:revision>1</cp:revision>
  <dcterms:created xsi:type="dcterms:W3CDTF">2019-11-02T18:19:30Z</dcterms:created>
  <dcterms:modified xsi:type="dcterms:W3CDTF">2020-03-08T12:30:47Z</dcterms:modified>
</cp:coreProperties>
</file>